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q2agYrI9yxJjmL5fFj8yJ4oIS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11efdbe2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1d11efdbe25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9" name="Google Shape;259;g1d11efdbe25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11efdbe2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1d11efdbe25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7" name="Google Shape;267;g1d11efdbe25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11efdbe25_1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d11efdbe25_15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76" name="Google Shape;276;g1d11efdbe25_15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11efdbe25_1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1d11efdbe25_15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85" name="Google Shape;285;g1d11efdbe25_15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7b124266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17b124266b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93" name="Google Shape;293;g217b124266b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11efdbe25_1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1d11efdbe25_15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1" name="Google Shape;301;g1d11efdbe25_15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7b124266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217b124266b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9" name="Google Shape;309;g217b124266b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11efdbe2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11efdbe25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17" name="Google Shape;317;g1d11efdbe25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7b12426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17b124266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26" name="Google Shape;326;g217b124266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7b12426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217b124266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34" name="Google Shape;334;g217b124266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6" name="Google Shape;1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11efdbe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d11efdbe2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5" name="Google Shape;195;g1d11efdbe2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bc959ac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12bc959ac8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05" name="Google Shape;205;g12bc959ac8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11efdbe2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1d11efdbe2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3" name="Google Shape;213;g1d11efdbe25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11efdbe2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d11efdbe25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2" name="Google Shape;222;g1d11efdbe25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11efdbe2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d11efdbe25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1" name="Google Shape;231;g1d11efdbe25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7b124266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17b124266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0" name="Google Shape;240;g217b124266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6faff56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16faff56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8" name="Google Shape;248;g216faff56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ryhackme.com/room/linuxagenc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ook.hacktricks.xyz/linux-hardening/privilege-escalation/docker-breakout/docker-breakout-privilege-escal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d11efdbe2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d11efdbe25_0_31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 to escape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3" name="Google Shape;263;g1d11efdbe25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125" y="1605250"/>
            <a:ext cx="5869740" cy="433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1d11efdbe25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d11efdbe25_0_39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#1 Way Attackers Escape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1" name="Google Shape;271;g1d11efdbe25_0_39"/>
          <p:cNvSpPr txBox="1"/>
          <p:nvPr/>
        </p:nvSpPr>
        <p:spPr>
          <a:xfrm>
            <a:off x="1536600" y="2490150"/>
            <a:ext cx="91188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admins simply configured it wrong.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admins forgot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remove important files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unmount important filesystems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close a local connection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1d11efdbe25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4429" y="1668938"/>
            <a:ext cx="2897925" cy="192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d11efdbe25_15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d11efdbe25_15_1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Other Ways Attackers Escape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" name="Google Shape;280;g1d11efdbe25_15_1"/>
          <p:cNvSpPr txBox="1"/>
          <p:nvPr/>
        </p:nvSpPr>
        <p:spPr>
          <a:xfrm>
            <a:off x="1536600" y="1445325"/>
            <a:ext cx="91188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Privilege escalation to root within the container will make life a lot easier to manipulate the system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 of date software within the container itself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host may be updated often, but if the admin does not update the container, then it could be using out of date software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exploit with the container system itself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is much rarer, but its been known to happen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g1d11efdbe25_1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50" y="5064950"/>
            <a:ext cx="5100427" cy="15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1d11efdbe25_15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d11efdbe25_15_18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 Files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" name="Google Shape;289;g1d11efdbe25_15_18"/>
          <p:cNvSpPr txBox="1"/>
          <p:nvPr/>
        </p:nvSpPr>
        <p:spPr>
          <a:xfrm>
            <a:off x="1536600" y="1690750"/>
            <a:ext cx="9118800" cy="49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Files you should ABSOLUTELY look for within a container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ssh keys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Commonly named id_rsa but can be named differently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Commonly stored in a users .ssh folder but can be elsewhere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and dirty searches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/ -name “id_rsa” 2&gt;/dev/null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grep -R OPENSSH 2&gt;/dev/null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and Docker.sock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docker binary inside the container with access to the sock file can be used to connect directly to the host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17b124266b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17b124266b_0_4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 Files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7" name="Google Shape;297;g217b124266b_0_46"/>
          <p:cNvSpPr txBox="1"/>
          <p:nvPr/>
        </p:nvSpPr>
        <p:spPr>
          <a:xfrm>
            <a:off x="1536600" y="1690750"/>
            <a:ext cx="91188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Files you should ABSOLUTELY look for within a container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Anything holding credentials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might be as simple as “passwords.txt”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 could also be hidden in the applications source code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databases within the container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1d11efdbe25_15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d11efdbe25_15_2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Filesystems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5" name="Google Shape;305;g1d11efdbe25_15_26"/>
          <p:cNvSpPr txBox="1"/>
          <p:nvPr/>
        </p:nvSpPr>
        <p:spPr>
          <a:xfrm>
            <a:off x="1536600" y="1690750"/>
            <a:ext cx="91188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Mounted file systems will often be in /media or /mnt. But they might be somewhere else. Mounted file systems from the host can be interacted with.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Sometimes your permissions inside the container carry over to this filesystem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Root inside the container can equal root perms on the filesystem.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This won’t execute the commands on the host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But you can read, make and modify files, including executables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217b124266b_0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17b124266b_0_53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Connections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3" name="Google Shape;313;g217b124266b_0_53"/>
          <p:cNvSpPr txBox="1"/>
          <p:nvPr/>
        </p:nvSpPr>
        <p:spPr>
          <a:xfrm>
            <a:off x="1536600" y="1690750"/>
            <a:ext cx="94437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Anything with connections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Containers may have connections to the host that aren’t ported out remotely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may be able to interface with the host through localhost connections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ssh may be available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ftp might be available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might be available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 using these services with usernames and passwords you've already found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good way to check for these is with netstat, ss.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for a port view your more familiar with - putting a static binary of nmap onto the machine or in the container will allow you to run it on the localhost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d11efdbe25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d11efdbe25_0_4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Honourable Mentions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1" name="Google Shape;321;g1d11efdbe25_0_46"/>
          <p:cNvSpPr txBox="1"/>
          <p:nvPr/>
        </p:nvSpPr>
        <p:spPr>
          <a:xfrm>
            <a:off x="453750" y="1606000"/>
            <a:ext cx="85413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Escaping from the container isn’t the whole story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Once you've escaped, you will likely once again privesc the host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Sometimes the container is the key to this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have root inside a container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that container has a mounted file system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root may not be ‘squashed’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means you can manipulate or at least read the host filesystem as though you are root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 Bash SUID to run in the host is a good way to privesc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1d11efdbe25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3825" y="1869050"/>
            <a:ext cx="2886474" cy="27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217b124266b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17b124266b_0_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0" name="Google Shape;330;g217b124266b_0_6"/>
          <p:cNvSpPr txBox="1"/>
          <p:nvPr/>
        </p:nvSpPr>
        <p:spPr>
          <a:xfrm>
            <a:off x="453750" y="1130325"/>
            <a:ext cx="102987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https://tryhackme.com/room/linuxagency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We’re going to skip to the good bit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Maya is a user on the machines host.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SSH in as maya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Username: maya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Password: maya{a66e159374b98f64f89f7c8d458ebb2b}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next user up is robert and accessing his account will place you into a container.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the container you need to escalate to root of the host machine.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217b124266b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17b124266b_0_21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Hints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8" name="Google Shape;338;g217b124266b_0_21"/>
          <p:cNvSpPr txBox="1"/>
          <p:nvPr/>
        </p:nvSpPr>
        <p:spPr>
          <a:xfrm>
            <a:off x="453750" y="930875"/>
            <a:ext cx="102987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might need to crack the passphrase on the ssh key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Normal ssh port wont work here, see if you can find another one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sudo the right version?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root: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there a docker binary inside the container? How could you use this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https://book.hacktricks.xyz/linux-hardening/privilege-escalation/docker-breakout/docker-breakout-privilege-escalation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17b124266b_0_21"/>
          <p:cNvSpPr/>
          <p:nvPr/>
        </p:nvSpPr>
        <p:spPr>
          <a:xfrm>
            <a:off x="477450" y="1415675"/>
            <a:ext cx="8016900" cy="37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17b124266b_0_21"/>
          <p:cNvSpPr/>
          <p:nvPr/>
        </p:nvSpPr>
        <p:spPr>
          <a:xfrm>
            <a:off x="484425" y="1838200"/>
            <a:ext cx="3098700" cy="37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17b124266b_0_21"/>
          <p:cNvSpPr/>
          <p:nvPr/>
        </p:nvSpPr>
        <p:spPr>
          <a:xfrm>
            <a:off x="484425" y="993150"/>
            <a:ext cx="6269100" cy="37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17b124266b_0_21"/>
          <p:cNvSpPr/>
          <p:nvPr/>
        </p:nvSpPr>
        <p:spPr>
          <a:xfrm>
            <a:off x="477450" y="3354325"/>
            <a:ext cx="10251300" cy="74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17b124266b_0_21"/>
          <p:cNvSpPr/>
          <p:nvPr/>
        </p:nvSpPr>
        <p:spPr>
          <a:xfrm>
            <a:off x="477450" y="2945375"/>
            <a:ext cx="8016900" cy="37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l="12814" r="24058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l="14408" r="14398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d11efdbe2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d11efdbe25_0_0"/>
          <p:cNvSpPr txBox="1"/>
          <p:nvPr/>
        </p:nvSpPr>
        <p:spPr>
          <a:xfrm>
            <a:off x="192450" y="287340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Container Escapes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9" name="Google Shape;199;g1d11efdbe2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50" y="304800"/>
            <a:ext cx="3060894" cy="25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d11efdbe2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700" y="4031275"/>
            <a:ext cx="2568600" cy="25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d11efdbe2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1694" y="304800"/>
            <a:ext cx="2568600" cy="25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12bc959ac8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2bc959ac84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Containers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27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(what are they?)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9" name="Google Shape;209;g12bc959ac84_0_0"/>
          <p:cNvSpPr txBox="1"/>
          <p:nvPr/>
        </p:nvSpPr>
        <p:spPr>
          <a:xfrm>
            <a:off x="596225" y="1519750"/>
            <a:ext cx="107736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container is a virtualized environment run on a host machine. They are designed to package and isolate a service into 1 environment.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Essentially a container will contain all the programs and libraries it needs to run and separate itself from the host.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allows you to run multiple machines and services off 1 machine without the need to cram all the files needed for each service into 1 environment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example would be to run a webserver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Ideally your webserver should not be vulnerable to RCE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But to be extra secure you can run it inside a container.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This way when a hacker does get in, they are restricted by the bounds of the web server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Preventing them from moving through your network…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(or at least that's the plan)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1d11efdbe25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d11efdbe25_0_1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Chroot Jails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27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(what are they?)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g1d11efdbe25_0_10"/>
          <p:cNvSpPr txBox="1"/>
          <p:nvPr/>
        </p:nvSpPr>
        <p:spPr>
          <a:xfrm>
            <a:off x="1536600" y="1690750"/>
            <a:ext cx="91188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Probably the most basic form of a container.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changes the root of the filesystem to that of the new directory you've chosen.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services or programs from reading up.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by copying or linking all needed files, libraries, programs etc into a new directory and starting the program with the new folder as the root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1d11efdbe25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50" y="5087713"/>
            <a:ext cx="1658400" cy="1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d11efdbe25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d11efdbe25_0_17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27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(what is it?)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6" name="Google Shape;226;g1d11efdbe25_0_17"/>
          <p:cNvSpPr txBox="1"/>
          <p:nvPr/>
        </p:nvSpPr>
        <p:spPr>
          <a:xfrm>
            <a:off x="1536600" y="1690750"/>
            <a:ext cx="91188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is one of the most popular containerisation systems that you will see in the wild (or atleast on ctfs)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allows you to create images which can be deployed easily.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are more advanced than Chroot jails and will simulate operating system software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1d11efdbe25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50" y="4895875"/>
            <a:ext cx="2106225" cy="176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d11efdbe25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d11efdbe25_0_24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Virtual Machines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27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(you, hopefully, already know)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5" name="Google Shape;235;g1d11efdbe25_0_24"/>
          <p:cNvSpPr txBox="1"/>
          <p:nvPr/>
        </p:nvSpPr>
        <p:spPr>
          <a:xfrm>
            <a:off x="1536600" y="1690750"/>
            <a:ext cx="91188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virtualized space where you can run entire operating systems on top of your current one. Which also simulates hardware as though it were a real computer.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It’s not sharing a filesystem with the host at all (unless you add shared folders)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vms file system is inside of a virtual hard drive file.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for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simulating the use of an operating system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out an operating system before installing to bare metal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isolating a service isnt enough and you need the use of a whole OS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kali machines are a great example of this.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a connection gets reversed, and your virtual network is NAT there’s not a lot the attacker can do.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1d11efdbe25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5397" y="304800"/>
            <a:ext cx="1354900" cy="1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17b124266b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17b124266b_0_3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there are others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g217b124266b_0_36"/>
          <p:cNvSpPr txBox="1"/>
          <p:nvPr/>
        </p:nvSpPr>
        <p:spPr>
          <a:xfrm>
            <a:off x="1536600" y="1690750"/>
            <a:ext cx="91188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kubernetes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Ansible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Proxmox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216faff56f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16faff56f6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Enumerating a Container</a:t>
            </a:r>
            <a:endParaRPr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2" name="Google Shape;252;g216faff56f6_0_0"/>
          <p:cNvSpPr txBox="1"/>
          <p:nvPr/>
        </p:nvSpPr>
        <p:spPr>
          <a:xfrm>
            <a:off x="237475" y="1123275"/>
            <a:ext cx="7141200" cy="5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you know you are in a container?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can be seen through various factors.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Often containers will contain very little content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Containers are designed to do 1 thing at a time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Done right, they will only have what they need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will likely have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Little to no user accounts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Small list of binaries to use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a lot of libraries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you know what type?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containers will contain a docker.sock file often in `/` or `/run` but can also be somewhere else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 machines will have a lot of Vm files in tmp or other directories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216faff56f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463" y="1123263"/>
            <a:ext cx="39909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16faff56f6_0_0"/>
          <p:cNvPicPr preferRelativeResize="0"/>
          <p:nvPr/>
        </p:nvPicPr>
        <p:blipFill rotWithShape="1">
          <a:blip r:embed="rId5">
            <a:alphaModFix/>
          </a:blip>
          <a:srcRect r="52590"/>
          <a:stretch/>
        </p:blipFill>
        <p:spPr>
          <a:xfrm>
            <a:off x="7577025" y="3298900"/>
            <a:ext cx="4228423" cy="14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16faff56f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9024" y="5014050"/>
            <a:ext cx="3559297" cy="14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</Words>
  <Application>Microsoft Macintosh PowerPoint</Application>
  <PresentationFormat>Widescreen</PresentationFormat>
  <Paragraphs>167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Dilan Goodwin</cp:lastModifiedBy>
  <cp:revision>1</cp:revision>
  <dcterms:created xsi:type="dcterms:W3CDTF">2018-05-13T11:45:40Z</dcterms:created>
  <dcterms:modified xsi:type="dcterms:W3CDTF">2023-03-09T17:38:50Z</dcterms:modified>
</cp:coreProperties>
</file>